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7" r:id="rId2"/>
    <p:sldId id="258" r:id="rId3"/>
    <p:sldId id="259" r:id="rId4"/>
  </p:sldIdLst>
  <p:sldSz cx="12192000" cy="6858000"/>
  <p:notesSz cx="6761163" cy="99425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69" d="100"/>
          <a:sy n="69" d="100"/>
        </p:scale>
        <p:origin x="69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FDD99-C497-4E66-877F-1B4E034A6263}" type="datetimeFigureOut">
              <a:rPr lang="en-US" smtClean="0"/>
              <a:t>7/6/2023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1057D-8B15-42FB-B9CE-998020A2F1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4472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FDD99-C497-4E66-877F-1B4E034A6263}" type="datetimeFigureOut">
              <a:rPr lang="en-US" smtClean="0"/>
              <a:t>7/6/2023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1057D-8B15-42FB-B9CE-998020A2F1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2619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FDD99-C497-4E66-877F-1B4E034A6263}" type="datetimeFigureOut">
              <a:rPr lang="en-US" smtClean="0"/>
              <a:t>7/6/2023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1057D-8B15-42FB-B9CE-998020A2F1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8207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FDD99-C497-4E66-877F-1B4E034A6263}" type="datetimeFigureOut">
              <a:rPr lang="en-US" smtClean="0"/>
              <a:t>7/6/2023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1057D-8B15-42FB-B9CE-998020A2F1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2451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FDD99-C497-4E66-877F-1B4E034A6263}" type="datetimeFigureOut">
              <a:rPr lang="en-US" smtClean="0"/>
              <a:t>7/6/2023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1057D-8B15-42FB-B9CE-998020A2F1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1008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FDD99-C497-4E66-877F-1B4E034A6263}" type="datetimeFigureOut">
              <a:rPr lang="en-US" smtClean="0"/>
              <a:t>7/6/2023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1057D-8B15-42FB-B9CE-998020A2F1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796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FDD99-C497-4E66-877F-1B4E034A6263}" type="datetimeFigureOut">
              <a:rPr lang="en-US" smtClean="0"/>
              <a:t>7/6/2023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1057D-8B15-42FB-B9CE-998020A2F1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5020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FDD99-C497-4E66-877F-1B4E034A6263}" type="datetimeFigureOut">
              <a:rPr lang="en-US" smtClean="0"/>
              <a:t>7/6/2023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1057D-8B15-42FB-B9CE-998020A2F1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377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FDD99-C497-4E66-877F-1B4E034A6263}" type="datetimeFigureOut">
              <a:rPr lang="en-US" smtClean="0"/>
              <a:t>7/6/2023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1057D-8B15-42FB-B9CE-998020A2F1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7605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FDD99-C497-4E66-877F-1B4E034A6263}" type="datetimeFigureOut">
              <a:rPr lang="en-US" smtClean="0"/>
              <a:t>7/6/2023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1057D-8B15-42FB-B9CE-998020A2F1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0146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FDD99-C497-4E66-877F-1B4E034A6263}" type="datetimeFigureOut">
              <a:rPr lang="en-US" smtClean="0"/>
              <a:t>7/6/2023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1057D-8B15-42FB-B9CE-998020A2F1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9981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1FDD99-C497-4E66-877F-1B4E034A6263}" type="datetimeFigureOut">
              <a:rPr lang="en-US" smtClean="0"/>
              <a:t>7/6/2023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81057D-8B15-42FB-B9CE-998020A2F1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2654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2436" y="1747247"/>
            <a:ext cx="9185564" cy="1746913"/>
          </a:xfrm>
        </p:spPr>
        <p:txBody>
          <a:bodyPr>
            <a:normAutofit lnSpcReduction="10000"/>
          </a:bodyPr>
          <a:lstStyle/>
          <a:p>
            <a:pPr rtl="1">
              <a:lnSpc>
                <a:spcPct val="160000"/>
              </a:lnSpc>
            </a:pPr>
            <a:r>
              <a:rPr lang="ar-EG" b="1" dirty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تعلن وحدة ضمان الجودة والاعتماد بمعهد الوادي العالي للهندسة والتكنولوجيا ومعهد الوادي العالي للإدارة والمالية ونظم المعلومات بالتعاون مع هيئة ضمان جودة التعليم والاعتماد عن عقد دورة تدريبية حول:</a:t>
            </a:r>
          </a:p>
        </p:txBody>
      </p:sp>
      <p:pic>
        <p:nvPicPr>
          <p:cNvPr id="4" name="Picture 3" descr="Logo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30" t="17168" r="12325"/>
          <a:stretch>
            <a:fillRect/>
          </a:stretch>
        </p:blipFill>
        <p:spPr bwMode="auto">
          <a:xfrm>
            <a:off x="5340715" y="261503"/>
            <a:ext cx="1510566" cy="1446663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FE2FF8A1-AC7D-FF6E-4588-DB61BE087421}"/>
              </a:ext>
            </a:extLst>
          </p:cNvPr>
          <p:cNvSpPr/>
          <p:nvPr/>
        </p:nvSpPr>
        <p:spPr>
          <a:xfrm>
            <a:off x="0" y="5638800"/>
            <a:ext cx="12192000" cy="95596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EG" sz="2400" b="1" dirty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خلال الفترة من 8- 9 يوليو 2023 بمقر مبني هندسة </a:t>
            </a:r>
            <a:endParaRPr lang="en-US" sz="2400" b="1" dirty="0">
              <a:solidFill>
                <a:schemeClr val="tx1"/>
              </a:solidFill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B663C051-3791-5AE6-5661-C4BF13B85CF4}"/>
              </a:ext>
            </a:extLst>
          </p:cNvPr>
          <p:cNvSpPr txBox="1">
            <a:spLocks/>
          </p:cNvSpPr>
          <p:nvPr/>
        </p:nvSpPr>
        <p:spPr>
          <a:xfrm>
            <a:off x="2212531" y="3723675"/>
            <a:ext cx="7766937" cy="115271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1">
              <a:lnSpc>
                <a:spcPct val="100000"/>
              </a:lnSpc>
            </a:pPr>
            <a:r>
              <a:rPr lang="ar-EG" sz="3600" b="1" dirty="0">
                <a:solidFill>
                  <a:srgbClr val="C0000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"استراتيجيات التدريس لكليات ومعاهد التعليم العالي"</a:t>
            </a:r>
          </a:p>
          <a:p>
            <a:pPr rtl="1">
              <a:lnSpc>
                <a:spcPct val="100000"/>
              </a:lnSpc>
            </a:pPr>
            <a:r>
              <a:rPr lang="ar-EG" sz="3600" b="1" dirty="0">
                <a:solidFill>
                  <a:srgbClr val="C0000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أستاذ دكتور/ أميرة والي </a:t>
            </a:r>
            <a:endParaRPr lang="ar-EG" sz="2800" b="1" dirty="0">
              <a:solidFill>
                <a:srgbClr val="C00000"/>
              </a:solidFill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7567491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2436" y="1747247"/>
            <a:ext cx="9185564" cy="1746913"/>
          </a:xfrm>
        </p:spPr>
        <p:txBody>
          <a:bodyPr>
            <a:normAutofit lnSpcReduction="10000"/>
          </a:bodyPr>
          <a:lstStyle/>
          <a:p>
            <a:pPr rtl="1">
              <a:lnSpc>
                <a:spcPct val="160000"/>
              </a:lnSpc>
            </a:pPr>
            <a:r>
              <a:rPr lang="ar-EG" b="1" dirty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تعلن وحدة ضمان الجودة والاعتماد بمعهد الوادي العالي للهندسة والتكنولوجيا ومعهد الوادي العالي للإدارة والمالية ونظم المعلومات بالتعاون مع هيئة ضمان جودة التعليم والاعتماد عن عقد دورة تدريبية حول:</a:t>
            </a:r>
          </a:p>
        </p:txBody>
      </p:sp>
      <p:pic>
        <p:nvPicPr>
          <p:cNvPr id="4" name="Picture 3" descr="Logo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30" t="17168" r="12325"/>
          <a:stretch>
            <a:fillRect/>
          </a:stretch>
        </p:blipFill>
        <p:spPr bwMode="auto">
          <a:xfrm>
            <a:off x="5340715" y="261503"/>
            <a:ext cx="1510566" cy="1446663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FE2FF8A1-AC7D-FF6E-4588-DB61BE087421}"/>
              </a:ext>
            </a:extLst>
          </p:cNvPr>
          <p:cNvSpPr/>
          <p:nvPr/>
        </p:nvSpPr>
        <p:spPr>
          <a:xfrm>
            <a:off x="0" y="5638800"/>
            <a:ext cx="12192000" cy="95596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EG" sz="2400" b="1" dirty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خلال الفترة من 9- 11 يوليو 2023 بمقر مبني هندسة </a:t>
            </a:r>
            <a:endParaRPr lang="en-US" sz="2400" b="1" dirty="0">
              <a:solidFill>
                <a:schemeClr val="tx1"/>
              </a:solidFill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B663C051-3791-5AE6-5661-C4BF13B85CF4}"/>
              </a:ext>
            </a:extLst>
          </p:cNvPr>
          <p:cNvSpPr txBox="1">
            <a:spLocks/>
          </p:cNvSpPr>
          <p:nvPr/>
        </p:nvSpPr>
        <p:spPr>
          <a:xfrm>
            <a:off x="1482436" y="3723675"/>
            <a:ext cx="9047019" cy="115271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1">
              <a:lnSpc>
                <a:spcPct val="100000"/>
              </a:lnSpc>
            </a:pPr>
            <a:r>
              <a:rPr lang="ar-EG" sz="3600" b="1" dirty="0">
                <a:solidFill>
                  <a:srgbClr val="C0000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التقويم الذاتي لكليات ومعاهد التعليم العالي للجهاز الإداري </a:t>
            </a:r>
          </a:p>
          <a:p>
            <a:pPr rtl="1">
              <a:lnSpc>
                <a:spcPct val="100000"/>
              </a:lnSpc>
            </a:pPr>
            <a:r>
              <a:rPr lang="ar-EG" sz="3600" b="1" dirty="0">
                <a:solidFill>
                  <a:srgbClr val="C0000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أستاذ دكتور/ علاء النعناعي</a:t>
            </a:r>
            <a:endParaRPr lang="ar-EG" sz="2800" b="1" dirty="0">
              <a:solidFill>
                <a:srgbClr val="C00000"/>
              </a:solidFill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387790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2436" y="1747247"/>
            <a:ext cx="9185564" cy="1746913"/>
          </a:xfrm>
        </p:spPr>
        <p:txBody>
          <a:bodyPr>
            <a:normAutofit lnSpcReduction="10000"/>
          </a:bodyPr>
          <a:lstStyle/>
          <a:p>
            <a:pPr rtl="1">
              <a:lnSpc>
                <a:spcPct val="160000"/>
              </a:lnSpc>
            </a:pPr>
            <a:r>
              <a:rPr lang="ar-EG" b="1" dirty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تعلن وحدة ضمان الجودة والاعتماد بمعهد الوادي العالي للهندسة والتكنولوجيا ومعهد الوادي العالي للإدارة والمالية ونظم المعلومات بالتعاون مع هيئة ضمان جودة التعليم والاعتماد عن عقد دورة تدريبية حول:</a:t>
            </a:r>
          </a:p>
        </p:txBody>
      </p:sp>
      <p:pic>
        <p:nvPicPr>
          <p:cNvPr id="4" name="Picture 3" descr="Logo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30" t="17168" r="12325"/>
          <a:stretch>
            <a:fillRect/>
          </a:stretch>
        </p:blipFill>
        <p:spPr bwMode="auto">
          <a:xfrm>
            <a:off x="5340715" y="261503"/>
            <a:ext cx="1510566" cy="1446663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FE2FF8A1-AC7D-FF6E-4588-DB61BE087421}"/>
              </a:ext>
            </a:extLst>
          </p:cNvPr>
          <p:cNvSpPr/>
          <p:nvPr/>
        </p:nvSpPr>
        <p:spPr>
          <a:xfrm>
            <a:off x="0" y="5638800"/>
            <a:ext cx="12192000" cy="95596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EG" sz="2400" b="1" dirty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خلال الفترة من 10 </a:t>
            </a:r>
            <a:r>
              <a:rPr lang="ar-EG" sz="2400" b="1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- 12 </a:t>
            </a:r>
            <a:r>
              <a:rPr lang="ar-EG" sz="2400" b="1" dirty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يوليو 2023 بمقر مبني هندسة </a:t>
            </a:r>
            <a:endParaRPr lang="en-US" sz="2400" b="1" dirty="0">
              <a:solidFill>
                <a:schemeClr val="tx1"/>
              </a:solidFill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B663C051-3791-5AE6-5661-C4BF13B85CF4}"/>
              </a:ext>
            </a:extLst>
          </p:cNvPr>
          <p:cNvSpPr txBox="1">
            <a:spLocks/>
          </p:cNvSpPr>
          <p:nvPr/>
        </p:nvSpPr>
        <p:spPr>
          <a:xfrm>
            <a:off x="2212531" y="3723675"/>
            <a:ext cx="7766937" cy="1152713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1">
              <a:lnSpc>
                <a:spcPct val="100000"/>
              </a:lnSpc>
            </a:pPr>
            <a:r>
              <a:rPr lang="ar-EG" sz="3600" b="1" dirty="0">
                <a:solidFill>
                  <a:srgbClr val="C0000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التقويم الذاتي للبرامج التعليمية لكليات ومعاهد التعليم العالي</a:t>
            </a:r>
          </a:p>
          <a:p>
            <a:pPr rtl="1">
              <a:lnSpc>
                <a:spcPct val="100000"/>
              </a:lnSpc>
            </a:pPr>
            <a:r>
              <a:rPr lang="ar-EG" sz="3600" b="1" dirty="0">
                <a:solidFill>
                  <a:srgbClr val="C0000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أستاذ دكتور/ أمل دراز</a:t>
            </a:r>
            <a:endParaRPr lang="ar-EG" sz="2800" b="1" dirty="0">
              <a:solidFill>
                <a:srgbClr val="C00000"/>
              </a:solidFill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4368402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186</TotalTime>
  <Words>160</Words>
  <Application>Microsoft Office PowerPoint</Application>
  <PresentationFormat>Widescreen</PresentationFormat>
  <Paragraphs>12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Simplified Arabic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اعلان لطلاب قسم الهندسة المعمارية</dc:title>
  <dc:creator>Quality-2</dc:creator>
  <cp:lastModifiedBy>fahima el shahed</cp:lastModifiedBy>
  <cp:revision>14</cp:revision>
  <cp:lastPrinted>2022-10-29T09:42:12Z</cp:lastPrinted>
  <dcterms:created xsi:type="dcterms:W3CDTF">2022-10-29T08:45:09Z</dcterms:created>
  <dcterms:modified xsi:type="dcterms:W3CDTF">2023-07-06T11:11:29Z</dcterms:modified>
</cp:coreProperties>
</file>