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9" r:id="rId3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0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15 - 16 يوليو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"استراتيجيات التدريس لكليات ومعاهد التعليم العالي"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خلف الديب 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74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17 - 19 يوليو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التقويم الذاتي للبرامج التعليمية لكليات ومعاهد التعليم العالي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 مساعد/ ريهام محمد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84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109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اعلان لطلاب قسم الهندسة المعمارية</dc:title>
  <dc:creator>Quality-2</dc:creator>
  <cp:lastModifiedBy>fahima el shahed</cp:lastModifiedBy>
  <cp:revision>16</cp:revision>
  <cp:lastPrinted>2022-10-29T09:42:12Z</cp:lastPrinted>
  <dcterms:created xsi:type="dcterms:W3CDTF">2022-10-29T08:45:09Z</dcterms:created>
  <dcterms:modified xsi:type="dcterms:W3CDTF">2023-07-06T17:04:54Z</dcterms:modified>
</cp:coreProperties>
</file>